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5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3" name="Google Shape;13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4242851"/>
            <a:ext cx="8968084" cy="2759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4" name="Google Shape;1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11716" y="4243845"/>
            <a:ext cx="3077108" cy="27694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2"/>
          <p:cNvSpPr txBox="1"/>
          <p:nvPr>
            <p:ph type="ctrTitle"/>
          </p:nvPr>
        </p:nvSpPr>
        <p:spPr>
          <a:xfrm>
            <a:off x="680322" y="2733709"/>
            <a:ext cx="8144134" cy="137307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" type="subTitle"/>
          </p:nvPr>
        </p:nvSpPr>
        <p:spPr>
          <a:xfrm>
            <a:off x="680322" y="4394039"/>
            <a:ext cx="8144134" cy="11176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9" name="Google Shape;19;p2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"/>
          <p:cNvSpPr txBox="1"/>
          <p:nvPr>
            <p:ph idx="12" type="sldNum"/>
          </p:nvPr>
        </p:nvSpPr>
        <p:spPr>
          <a:xfrm>
            <a:off x="9255346" y="2750337"/>
            <a:ext cx="1171888" cy="13564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анорамная фотография с подписью">
  <p:cSld name="Панорамная фотография с подписью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04" name="Google Shape;104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5928628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05" name="Google Shape;10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26" y="5929622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1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1"/>
          <p:cNvSpPr txBox="1"/>
          <p:nvPr>
            <p:ph type="title"/>
          </p:nvPr>
        </p:nvSpPr>
        <p:spPr>
          <a:xfrm>
            <a:off x="680322" y="4711616"/>
            <a:ext cx="9613859" cy="45305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1"/>
          <p:cNvSpPr/>
          <p:nvPr>
            <p:ph idx="2" type="pic"/>
          </p:nvPr>
        </p:nvSpPr>
        <p:spPr>
          <a:xfrm>
            <a:off x="680322" y="609597"/>
            <a:ext cx="9613859" cy="3589575"/>
          </a:xfrm>
          <a:prstGeom prst="rect">
            <a:avLst/>
          </a:prstGeom>
          <a:noFill/>
          <a:ln>
            <a:noFill/>
          </a:ln>
          <a:effectLst>
            <a:outerShdw blurRad="76200" rotWithShape="0" algn="tl" dir="5040000" dist="63500">
              <a:srgbClr val="000000">
                <a:alpha val="40784"/>
              </a:srgbClr>
            </a:outerShdw>
          </a:effectLst>
        </p:spPr>
      </p:sp>
      <p:sp>
        <p:nvSpPr>
          <p:cNvPr id="110" name="Google Shape;110;p11"/>
          <p:cNvSpPr txBox="1"/>
          <p:nvPr>
            <p:ph idx="1" type="body"/>
          </p:nvPr>
        </p:nvSpPr>
        <p:spPr>
          <a:xfrm>
            <a:off x="680319" y="5169583"/>
            <a:ext cx="9613862" cy="6229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11" name="Google Shape;111;p11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1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1"/>
          <p:cNvSpPr txBox="1"/>
          <p:nvPr>
            <p:ph idx="12" type="sldNum"/>
          </p:nvPr>
        </p:nvSpPr>
        <p:spPr>
          <a:xfrm>
            <a:off x="10729455" y="4711309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подпись">
  <p:cSld name="Заголовок и подпись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15" name="Google Shape;115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5928628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16" name="Google Shape;11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26" y="5929622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2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2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2"/>
          <p:cNvSpPr txBox="1"/>
          <p:nvPr>
            <p:ph type="title"/>
          </p:nvPr>
        </p:nvSpPr>
        <p:spPr>
          <a:xfrm>
            <a:off x="680322" y="609597"/>
            <a:ext cx="9613858" cy="3592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rebuchet M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12"/>
          <p:cNvSpPr txBox="1"/>
          <p:nvPr>
            <p:ph idx="1" type="body"/>
          </p:nvPr>
        </p:nvSpPr>
        <p:spPr>
          <a:xfrm>
            <a:off x="680322" y="4711615"/>
            <a:ext cx="9613859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21" name="Google Shape;121;p12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2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2"/>
          <p:cNvSpPr txBox="1"/>
          <p:nvPr>
            <p:ph idx="12" type="sldNum"/>
          </p:nvPr>
        </p:nvSpPr>
        <p:spPr>
          <a:xfrm>
            <a:off x="10729455" y="4711615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Цитата с подписью">
  <p:cSld name="Цитата с подписью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25" name="Google Shape;125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5928628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26" name="Google Shape;12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26" y="5929622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3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3"/>
          <p:cNvSpPr txBox="1"/>
          <p:nvPr>
            <p:ph type="title"/>
          </p:nvPr>
        </p:nvSpPr>
        <p:spPr>
          <a:xfrm>
            <a:off x="1127856" y="609598"/>
            <a:ext cx="8718877" cy="30360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rebuchet M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13"/>
          <p:cNvSpPr txBox="1"/>
          <p:nvPr>
            <p:ph idx="1" type="body"/>
          </p:nvPr>
        </p:nvSpPr>
        <p:spPr>
          <a:xfrm>
            <a:off x="1402288" y="3653379"/>
            <a:ext cx="8156579" cy="548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1" name="Google Shape;131;p13"/>
          <p:cNvSpPr txBox="1"/>
          <p:nvPr>
            <p:ph idx="2" type="body"/>
          </p:nvPr>
        </p:nvSpPr>
        <p:spPr>
          <a:xfrm>
            <a:off x="680322" y="4711615"/>
            <a:ext cx="9613859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2" name="Google Shape;132;p13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13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13"/>
          <p:cNvSpPr txBox="1"/>
          <p:nvPr>
            <p:ph idx="12" type="sldNum"/>
          </p:nvPr>
        </p:nvSpPr>
        <p:spPr>
          <a:xfrm>
            <a:off x="10729455" y="4709925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35" name="Google Shape;135;p13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Trebuchet MS"/>
              <a:buNone/>
            </a:pPr>
            <a:r>
              <a:rPr b="0" lang="ru-RU" sz="7200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“</a:t>
            </a:r>
            <a:endParaRPr/>
          </a:p>
        </p:txBody>
      </p:sp>
      <p:sp>
        <p:nvSpPr>
          <p:cNvPr id="136" name="Google Shape;136;p13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Trebuchet MS"/>
              <a:buNone/>
            </a:pPr>
            <a:r>
              <a:rPr b="0" lang="ru-RU" sz="7200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Карточка имени">
  <p:cSld name="Карточка имени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38" name="Google Shape;138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5928628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39" name="Google Shape;13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26" y="5929622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4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4"/>
          <p:cNvSpPr txBox="1"/>
          <p:nvPr>
            <p:ph type="title"/>
          </p:nvPr>
        </p:nvSpPr>
        <p:spPr>
          <a:xfrm>
            <a:off x="680319" y="4711615"/>
            <a:ext cx="9613862" cy="5885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rebuchet M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14"/>
          <p:cNvSpPr txBox="1"/>
          <p:nvPr>
            <p:ph idx="1" type="body"/>
          </p:nvPr>
        </p:nvSpPr>
        <p:spPr>
          <a:xfrm>
            <a:off x="680320" y="5300149"/>
            <a:ext cx="9613862" cy="5022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4" name="Google Shape;144;p14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14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14"/>
          <p:cNvSpPr txBox="1"/>
          <p:nvPr>
            <p:ph idx="12" type="sldNum"/>
          </p:nvPr>
        </p:nvSpPr>
        <p:spPr>
          <a:xfrm>
            <a:off x="10729455" y="4709925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ри колонки">
  <p:cSld name="Три колонки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48" name="Google Shape;148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49" name="Google Shape;14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5"/>
          <p:cNvSpPr txBox="1"/>
          <p:nvPr>
            <p:ph type="title"/>
          </p:nvPr>
        </p:nvSpPr>
        <p:spPr>
          <a:xfrm>
            <a:off x="669222" y="753228"/>
            <a:ext cx="9624960" cy="1080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15"/>
          <p:cNvSpPr txBox="1"/>
          <p:nvPr>
            <p:ph idx="1" type="body"/>
          </p:nvPr>
        </p:nvSpPr>
        <p:spPr>
          <a:xfrm>
            <a:off x="660946" y="2336873"/>
            <a:ext cx="3070034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4" name="Google Shape;154;p15"/>
          <p:cNvSpPr txBox="1"/>
          <p:nvPr>
            <p:ph idx="2" type="body"/>
          </p:nvPr>
        </p:nvSpPr>
        <p:spPr>
          <a:xfrm>
            <a:off x="680322" y="3022673"/>
            <a:ext cx="3049702" cy="29135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55" name="Google Shape;155;p15"/>
          <p:cNvSpPr txBox="1"/>
          <p:nvPr>
            <p:ph idx="3" type="body"/>
          </p:nvPr>
        </p:nvSpPr>
        <p:spPr>
          <a:xfrm>
            <a:off x="3956025" y="2336873"/>
            <a:ext cx="3063240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6" name="Google Shape;156;p15"/>
          <p:cNvSpPr txBox="1"/>
          <p:nvPr>
            <p:ph idx="4" type="body"/>
          </p:nvPr>
        </p:nvSpPr>
        <p:spPr>
          <a:xfrm>
            <a:off x="3945470" y="3022673"/>
            <a:ext cx="3063240" cy="29135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57" name="Google Shape;157;p15"/>
          <p:cNvSpPr txBox="1"/>
          <p:nvPr>
            <p:ph idx="5" type="body"/>
          </p:nvPr>
        </p:nvSpPr>
        <p:spPr>
          <a:xfrm>
            <a:off x="7224156" y="2336873"/>
            <a:ext cx="3070025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8" name="Google Shape;158;p15"/>
          <p:cNvSpPr txBox="1"/>
          <p:nvPr>
            <p:ph idx="6" type="body"/>
          </p:nvPr>
        </p:nvSpPr>
        <p:spPr>
          <a:xfrm>
            <a:off x="7224156" y="3022673"/>
            <a:ext cx="3070025" cy="29135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59" name="Google Shape;159;p15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15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15"/>
          <p:cNvSpPr txBox="1"/>
          <p:nvPr>
            <p:ph idx="12" type="sldNum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толбец с тремя рисунками">
  <p:cSld name="Столбец с тремя рисунками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63" name="Google Shape;163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64" name="Google Shape;16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6"/>
          <p:cNvSpPr txBox="1"/>
          <p:nvPr>
            <p:ph type="title"/>
          </p:nvPr>
        </p:nvSpPr>
        <p:spPr>
          <a:xfrm>
            <a:off x="680322" y="753228"/>
            <a:ext cx="9613860" cy="1080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16"/>
          <p:cNvSpPr txBox="1"/>
          <p:nvPr>
            <p:ph idx="1" type="body"/>
          </p:nvPr>
        </p:nvSpPr>
        <p:spPr>
          <a:xfrm>
            <a:off x="680318" y="4297503"/>
            <a:ext cx="3049705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69" name="Google Shape;169;p16"/>
          <p:cNvSpPr/>
          <p:nvPr>
            <p:ph idx="2" type="pic"/>
          </p:nvPr>
        </p:nvSpPr>
        <p:spPr>
          <a:xfrm>
            <a:off x="680318" y="2336873"/>
            <a:ext cx="3049705" cy="1524000"/>
          </a:xfrm>
          <a:prstGeom prst="roundRect">
            <a:avLst>
              <a:gd fmla="val 0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170" name="Google Shape;170;p16"/>
          <p:cNvSpPr txBox="1"/>
          <p:nvPr>
            <p:ph idx="3" type="body"/>
          </p:nvPr>
        </p:nvSpPr>
        <p:spPr>
          <a:xfrm>
            <a:off x="680318" y="4873765"/>
            <a:ext cx="3049705" cy="10624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71" name="Google Shape;171;p16"/>
          <p:cNvSpPr txBox="1"/>
          <p:nvPr>
            <p:ph idx="4" type="body"/>
          </p:nvPr>
        </p:nvSpPr>
        <p:spPr>
          <a:xfrm>
            <a:off x="3945471" y="4297503"/>
            <a:ext cx="3063240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72" name="Google Shape;172;p16"/>
          <p:cNvSpPr/>
          <p:nvPr>
            <p:ph idx="5" type="pic"/>
          </p:nvPr>
        </p:nvSpPr>
        <p:spPr>
          <a:xfrm>
            <a:off x="3945470" y="2336873"/>
            <a:ext cx="3063240" cy="1524000"/>
          </a:xfrm>
          <a:prstGeom prst="roundRect">
            <a:avLst>
              <a:gd fmla="val 0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173" name="Google Shape;173;p16"/>
          <p:cNvSpPr txBox="1"/>
          <p:nvPr>
            <p:ph idx="6" type="body"/>
          </p:nvPr>
        </p:nvSpPr>
        <p:spPr>
          <a:xfrm>
            <a:off x="3944117" y="4873764"/>
            <a:ext cx="3067297" cy="10624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74" name="Google Shape;174;p16"/>
          <p:cNvSpPr txBox="1"/>
          <p:nvPr>
            <p:ph idx="7" type="body"/>
          </p:nvPr>
        </p:nvSpPr>
        <p:spPr>
          <a:xfrm>
            <a:off x="7230678" y="4297503"/>
            <a:ext cx="3063505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75" name="Google Shape;175;p16"/>
          <p:cNvSpPr/>
          <p:nvPr>
            <p:ph idx="8" type="pic"/>
          </p:nvPr>
        </p:nvSpPr>
        <p:spPr>
          <a:xfrm>
            <a:off x="7230677" y="2336873"/>
            <a:ext cx="3063505" cy="1524000"/>
          </a:xfrm>
          <a:prstGeom prst="roundRect">
            <a:avLst>
              <a:gd fmla="val 0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176" name="Google Shape;176;p16"/>
          <p:cNvSpPr txBox="1"/>
          <p:nvPr>
            <p:ph idx="9" type="body"/>
          </p:nvPr>
        </p:nvSpPr>
        <p:spPr>
          <a:xfrm>
            <a:off x="7230553" y="4873762"/>
            <a:ext cx="3067563" cy="10624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77" name="Google Shape;177;p16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16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16"/>
          <p:cNvSpPr txBox="1"/>
          <p:nvPr>
            <p:ph idx="12" type="sldNum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81" name="Google Shape;181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82" name="Google Shape;18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7"/>
          <p:cNvSpPr txBox="1"/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17"/>
          <p:cNvSpPr txBox="1"/>
          <p:nvPr>
            <p:ph idx="1" type="body"/>
          </p:nvPr>
        </p:nvSpPr>
        <p:spPr>
          <a:xfrm rot="5400000">
            <a:off x="3687594" y="-670400"/>
            <a:ext cx="3599316" cy="9613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7" name="Google Shape;187;p17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17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17"/>
          <p:cNvSpPr txBox="1"/>
          <p:nvPr>
            <p:ph idx="12" type="sldNum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8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8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8"/>
          <p:cNvSpPr txBox="1"/>
          <p:nvPr>
            <p:ph type="title"/>
          </p:nvPr>
        </p:nvSpPr>
        <p:spPr>
          <a:xfrm rot="5400000">
            <a:off x="8489252" y="2249576"/>
            <a:ext cx="4353760" cy="10738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18"/>
          <p:cNvSpPr txBox="1"/>
          <p:nvPr>
            <p:ph idx="1" type="body"/>
          </p:nvPr>
        </p:nvSpPr>
        <p:spPr>
          <a:xfrm rot="5400000">
            <a:off x="2452030" y="-1162110"/>
            <a:ext cx="5326589" cy="8870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5" name="Google Shape;195;p18"/>
          <p:cNvSpPr txBox="1"/>
          <p:nvPr>
            <p:ph idx="10" type="dt"/>
          </p:nvPr>
        </p:nvSpPr>
        <p:spPr>
          <a:xfrm>
            <a:off x="6807126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18"/>
          <p:cNvSpPr txBox="1"/>
          <p:nvPr>
            <p:ph idx="11" type="ftr"/>
          </p:nvPr>
        </p:nvSpPr>
        <p:spPr>
          <a:xfrm>
            <a:off x="680321" y="5936188"/>
            <a:ext cx="61268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18"/>
          <p:cNvSpPr txBox="1"/>
          <p:nvPr>
            <p:ph idx="12" type="sldNum"/>
          </p:nvPr>
        </p:nvSpPr>
        <p:spPr>
          <a:xfrm>
            <a:off x="10097550" y="5398633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23" name="Google Shape;23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24" name="Google Shape;2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3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3"/>
          <p:cNvSpPr txBox="1"/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"/>
          <p:cNvSpPr txBox="1"/>
          <p:nvPr>
            <p:ph idx="1" type="body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3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"/>
          <p:cNvSpPr txBox="1"/>
          <p:nvPr>
            <p:ph idx="12" type="sldNum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33" name="Google Shape;33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34" name="Google Shape;3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4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4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4"/>
          <p:cNvSpPr txBox="1"/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4"/>
          <p:cNvSpPr txBox="1"/>
          <p:nvPr>
            <p:ph idx="12" type="sldNum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42" name="Google Shape;42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4086907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43" name="Google Shape;4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24" y="4087901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5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5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5"/>
          <p:cNvSpPr txBox="1"/>
          <p:nvPr>
            <p:ph type="title"/>
          </p:nvPr>
        </p:nvSpPr>
        <p:spPr>
          <a:xfrm>
            <a:off x="680322" y="2869895"/>
            <a:ext cx="9613860" cy="1090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"/>
          <p:cNvSpPr txBox="1"/>
          <p:nvPr>
            <p:ph idx="1" type="body"/>
          </p:nvPr>
        </p:nvSpPr>
        <p:spPr>
          <a:xfrm>
            <a:off x="680322" y="4232171"/>
            <a:ext cx="9613860" cy="17040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Google Shape;48;p5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5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5"/>
          <p:cNvSpPr txBox="1"/>
          <p:nvPr>
            <p:ph idx="12" type="sldNum"/>
          </p:nvPr>
        </p:nvSpPr>
        <p:spPr>
          <a:xfrm>
            <a:off x="10729455" y="2869895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52" name="Google Shape;52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53" name="Google Shape;5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6"/>
          <p:cNvSpPr txBox="1"/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"/>
          <p:cNvSpPr txBox="1"/>
          <p:nvPr>
            <p:ph idx="1" type="body"/>
          </p:nvPr>
        </p:nvSpPr>
        <p:spPr>
          <a:xfrm>
            <a:off x="680320" y="2336873"/>
            <a:ext cx="4698358" cy="35993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6"/>
          <p:cNvSpPr txBox="1"/>
          <p:nvPr>
            <p:ph idx="2" type="body"/>
          </p:nvPr>
        </p:nvSpPr>
        <p:spPr>
          <a:xfrm>
            <a:off x="5594123" y="2336873"/>
            <a:ext cx="4700058" cy="35993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6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6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6"/>
          <p:cNvSpPr txBox="1"/>
          <p:nvPr>
            <p:ph idx="12" type="sldNum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63" name="Google Shape;63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64" name="Google Shape;6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7"/>
          <p:cNvSpPr txBox="1"/>
          <p:nvPr>
            <p:ph type="title"/>
          </p:nvPr>
        </p:nvSpPr>
        <p:spPr>
          <a:xfrm>
            <a:off x="680319" y="753229"/>
            <a:ext cx="9613863" cy="10809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" type="body"/>
          </p:nvPr>
        </p:nvSpPr>
        <p:spPr>
          <a:xfrm>
            <a:off x="906350" y="2336873"/>
            <a:ext cx="4472327" cy="6931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9" name="Google Shape;69;p7"/>
          <p:cNvSpPr txBox="1"/>
          <p:nvPr>
            <p:ph idx="2" type="body"/>
          </p:nvPr>
        </p:nvSpPr>
        <p:spPr>
          <a:xfrm>
            <a:off x="680322" y="3030008"/>
            <a:ext cx="4698355" cy="29061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" name="Google Shape;70;p7"/>
          <p:cNvSpPr txBox="1"/>
          <p:nvPr>
            <p:ph idx="3" type="body"/>
          </p:nvPr>
        </p:nvSpPr>
        <p:spPr>
          <a:xfrm>
            <a:off x="5820154" y="2336873"/>
            <a:ext cx="4474028" cy="69207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1" name="Google Shape;71;p7"/>
          <p:cNvSpPr txBox="1"/>
          <p:nvPr>
            <p:ph idx="4" type="body"/>
          </p:nvPr>
        </p:nvSpPr>
        <p:spPr>
          <a:xfrm>
            <a:off x="5594123" y="3030008"/>
            <a:ext cx="4700059" cy="29061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7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7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7"/>
          <p:cNvSpPr txBox="1"/>
          <p:nvPr>
            <p:ph idx="12" type="sldNum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Short.png" id="76" name="Google Shape;76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8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8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8"/>
          <p:cNvSpPr txBox="1"/>
          <p:nvPr>
            <p:ph idx="12" type="sldNum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82" name="Google Shape;82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83" name="Google Shape;8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9"/>
          <p:cNvSpPr txBox="1"/>
          <p:nvPr>
            <p:ph type="title"/>
          </p:nvPr>
        </p:nvSpPr>
        <p:spPr>
          <a:xfrm>
            <a:off x="680321" y="753227"/>
            <a:ext cx="9613859" cy="10809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9"/>
          <p:cNvSpPr txBox="1"/>
          <p:nvPr>
            <p:ph idx="1" type="body"/>
          </p:nvPr>
        </p:nvSpPr>
        <p:spPr>
          <a:xfrm>
            <a:off x="4685846" y="2336873"/>
            <a:ext cx="5608336" cy="3599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9"/>
          <p:cNvSpPr txBox="1"/>
          <p:nvPr>
            <p:ph idx="2" type="body"/>
          </p:nvPr>
        </p:nvSpPr>
        <p:spPr>
          <a:xfrm>
            <a:off x="680322" y="2336872"/>
            <a:ext cx="3790078" cy="35993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9" name="Google Shape;89;p9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9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9"/>
          <p:cNvSpPr txBox="1"/>
          <p:nvPr>
            <p:ph idx="12" type="sldNum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93" name="Google Shape;93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94" name="Google Shape;9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0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0"/>
          <p:cNvSpPr txBox="1"/>
          <p:nvPr>
            <p:ph type="title"/>
          </p:nvPr>
        </p:nvSpPr>
        <p:spPr>
          <a:xfrm>
            <a:off x="680323" y="753228"/>
            <a:ext cx="9613857" cy="1080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0"/>
          <p:cNvSpPr/>
          <p:nvPr>
            <p:ph idx="2" type="pic"/>
          </p:nvPr>
        </p:nvSpPr>
        <p:spPr>
          <a:xfrm>
            <a:off x="4868333" y="2336874"/>
            <a:ext cx="5425849" cy="3599312"/>
          </a:xfrm>
          <a:prstGeom prst="rect">
            <a:avLst/>
          </a:prstGeom>
          <a:noFill/>
          <a:ln>
            <a:noFill/>
          </a:ln>
          <a:effectLst>
            <a:outerShdw blurRad="76200" rotWithShape="0" algn="tl" dir="5040000" dist="63500">
              <a:srgbClr val="000000">
                <a:alpha val="40784"/>
              </a:srgbClr>
            </a:outerShdw>
          </a:effectLst>
        </p:spPr>
      </p:sp>
      <p:sp>
        <p:nvSpPr>
          <p:cNvPr id="99" name="Google Shape;99;p10"/>
          <p:cNvSpPr txBox="1"/>
          <p:nvPr>
            <p:ph idx="1" type="body"/>
          </p:nvPr>
        </p:nvSpPr>
        <p:spPr>
          <a:xfrm>
            <a:off x="680323" y="2336873"/>
            <a:ext cx="3876256" cy="35993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0" name="Google Shape;100;p10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0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0"/>
          <p:cNvSpPr txBox="1"/>
          <p:nvPr>
            <p:ph idx="12" type="sldNum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theme" Target="../theme/theme2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ADDF70"/>
            </a:gs>
            <a:gs pos="50000">
              <a:srgbClr val="88C25A"/>
            </a:gs>
            <a:gs pos="100000">
              <a:srgbClr val="417425"/>
            </a:gs>
          </a:gsLst>
          <a:lin ang="2520000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ashOverlay-FullResolve.png" id="6" name="Google Shape;6;p1"/>
          <p:cNvPicPr preferRelativeResize="0"/>
          <p:nvPr/>
        </p:nvPicPr>
        <p:blipFill rotWithShape="1">
          <a:blip r:embed="rId1">
            <a:alphaModFix amt="10000"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/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2" type="sldNum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jpg"/><Relationship Id="rId4" Type="http://schemas.openxmlformats.org/officeDocument/2006/relationships/image" Target="../media/image35.jpg"/><Relationship Id="rId5" Type="http://schemas.openxmlformats.org/officeDocument/2006/relationships/image" Target="../media/image2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jpg"/><Relationship Id="rId4" Type="http://schemas.openxmlformats.org/officeDocument/2006/relationships/image" Target="../media/image28.jpg"/><Relationship Id="rId5" Type="http://schemas.openxmlformats.org/officeDocument/2006/relationships/image" Target="../media/image4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5" Type="http://schemas.openxmlformats.org/officeDocument/2006/relationships/image" Target="../media/image3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jpg"/><Relationship Id="rId4" Type="http://schemas.openxmlformats.org/officeDocument/2006/relationships/image" Target="../media/image29.jpg"/><Relationship Id="rId5" Type="http://schemas.openxmlformats.org/officeDocument/2006/relationships/image" Target="../media/image4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jpg"/><Relationship Id="rId4" Type="http://schemas.openxmlformats.org/officeDocument/2006/relationships/image" Target="../media/image11.jpg"/><Relationship Id="rId5" Type="http://schemas.openxmlformats.org/officeDocument/2006/relationships/image" Target="../media/image1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g"/><Relationship Id="rId4" Type="http://schemas.openxmlformats.org/officeDocument/2006/relationships/image" Target="../media/image22.jpg"/><Relationship Id="rId5" Type="http://schemas.openxmlformats.org/officeDocument/2006/relationships/image" Target="../media/image2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2.jpg"/><Relationship Id="rId4" Type="http://schemas.openxmlformats.org/officeDocument/2006/relationships/image" Target="../media/image9.jpg"/><Relationship Id="rId5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g"/><Relationship Id="rId4" Type="http://schemas.openxmlformats.org/officeDocument/2006/relationships/image" Target="../media/image16.jpg"/><Relationship Id="rId5" Type="http://schemas.openxmlformats.org/officeDocument/2006/relationships/image" Target="../media/image2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Relationship Id="rId4" Type="http://schemas.openxmlformats.org/officeDocument/2006/relationships/image" Target="../media/image14.jpg"/><Relationship Id="rId5" Type="http://schemas.openxmlformats.org/officeDocument/2006/relationships/image" Target="../media/image1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3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1.png"/><Relationship Id="rId4" Type="http://schemas.openxmlformats.org/officeDocument/2006/relationships/image" Target="../media/image41.png"/><Relationship Id="rId5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9"/>
          <p:cNvSpPr txBox="1"/>
          <p:nvPr>
            <p:ph type="ctrTitle"/>
          </p:nvPr>
        </p:nvSpPr>
        <p:spPr>
          <a:xfrm>
            <a:off x="450166" y="2733709"/>
            <a:ext cx="8374290" cy="137307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</a:pPr>
            <a:r>
              <a:rPr lang="ru-RU"/>
              <a:t>Проект «Самбо в парках»</a:t>
            </a:r>
            <a:endParaRPr/>
          </a:p>
        </p:txBody>
      </p:sp>
      <p:pic>
        <p:nvPicPr>
          <p:cNvPr id="203" name="Google Shape;20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0166" y="484073"/>
            <a:ext cx="1606701" cy="1605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82074" y="115739"/>
            <a:ext cx="2980524" cy="2342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8"/>
          <p:cNvSpPr txBox="1"/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ru-RU"/>
              <a:t>г.о. Мытищи, центральный парк города</a:t>
            </a:r>
            <a:endParaRPr/>
          </a:p>
        </p:txBody>
      </p:sp>
      <p:pic>
        <p:nvPicPr>
          <p:cNvPr id="281" name="Google Shape;28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62325" y="2823757"/>
            <a:ext cx="4319514" cy="3232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39767" y="2823757"/>
            <a:ext cx="4301535" cy="3232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35570" y="2458499"/>
            <a:ext cx="5295568" cy="3963402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28"/>
          <p:cNvSpPr txBox="1"/>
          <p:nvPr/>
        </p:nvSpPr>
        <p:spPr>
          <a:xfrm>
            <a:off x="127954" y="6230151"/>
            <a:ext cx="3566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МАУ СШ ЦДЮС</a:t>
            </a:r>
            <a:endParaRPr b="1" sz="2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9"/>
          <p:cNvSpPr txBox="1"/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rebuchet MS"/>
              <a:buNone/>
            </a:pPr>
            <a:r>
              <a:rPr lang="ru-RU" sz="3200"/>
              <a:t>г.о. Истра, парк на набережной р. Песочная </a:t>
            </a:r>
            <a:endParaRPr/>
          </a:p>
        </p:txBody>
      </p:sp>
      <p:pic>
        <p:nvPicPr>
          <p:cNvPr id="290" name="Google Shape;29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08376" y="2866442"/>
            <a:ext cx="4020033" cy="3013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42038" y="2865925"/>
            <a:ext cx="4020033" cy="301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48899" y="2537640"/>
            <a:ext cx="4894201" cy="3670651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9"/>
          <p:cNvSpPr txBox="1"/>
          <p:nvPr/>
        </p:nvSpPr>
        <p:spPr>
          <a:xfrm>
            <a:off x="237200" y="6208300"/>
            <a:ext cx="70521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5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МОУ ДО "ИДЮСШ им. Н.Л. Федорович"</a:t>
            </a:r>
            <a:endParaRPr b="1" sz="2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0"/>
          <p:cNvSpPr txBox="1"/>
          <p:nvPr>
            <p:ph type="title"/>
          </p:nvPr>
        </p:nvSpPr>
        <p:spPr>
          <a:xfrm>
            <a:off x="1" y="753228"/>
            <a:ext cx="10294182" cy="1080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ru-RU"/>
              <a:t>г.о. Пушкино, центральный парк г. Ивантеевка</a:t>
            </a:r>
            <a:endParaRPr/>
          </a:p>
        </p:txBody>
      </p:sp>
      <p:pic>
        <p:nvPicPr>
          <p:cNvPr id="299" name="Google Shape;29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08910"/>
            <a:ext cx="3553194" cy="3074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09427" y="3034548"/>
            <a:ext cx="3798276" cy="2848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40369" y="2445186"/>
            <a:ext cx="5069058" cy="3801794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0"/>
          <p:cNvSpPr txBox="1"/>
          <p:nvPr/>
        </p:nvSpPr>
        <p:spPr>
          <a:xfrm>
            <a:off x="150975" y="6246975"/>
            <a:ext cx="5240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5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Центр Спортивного Развития</a:t>
            </a:r>
            <a:endParaRPr b="1" sz="2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1"/>
          <p:cNvSpPr txBox="1"/>
          <p:nvPr>
            <p:ph type="title"/>
          </p:nvPr>
        </p:nvSpPr>
        <p:spPr>
          <a:xfrm>
            <a:off x="341745" y="753228"/>
            <a:ext cx="9952437" cy="1080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ru-RU"/>
              <a:t>г.о. Серебряные Пруды, парк «Серебряный»</a:t>
            </a:r>
            <a:endParaRPr/>
          </a:p>
        </p:txBody>
      </p:sp>
      <p:pic>
        <p:nvPicPr>
          <p:cNvPr id="308" name="Google Shape;308;p3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07661" y="2600033"/>
            <a:ext cx="4384200" cy="329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225" y="2639497"/>
            <a:ext cx="4279152" cy="3211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50737" y="2336816"/>
            <a:ext cx="5085811" cy="3816744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1"/>
          <p:cNvSpPr txBox="1"/>
          <p:nvPr/>
        </p:nvSpPr>
        <p:spPr>
          <a:xfrm>
            <a:off x="0" y="6153550"/>
            <a:ext cx="4873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7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МУ "Спортивная школа № 1"</a:t>
            </a:r>
            <a:endParaRPr b="1" sz="2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0"/>
          <p:cNvSpPr txBox="1"/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ru-RU"/>
              <a:t>Проект «Самбо в парках»</a:t>
            </a:r>
            <a:endParaRPr/>
          </a:p>
        </p:txBody>
      </p:sp>
      <p:sp>
        <p:nvSpPr>
          <p:cNvPr id="210" name="Google Shape;210;p20"/>
          <p:cNvSpPr txBox="1"/>
          <p:nvPr>
            <p:ph idx="1" type="body"/>
          </p:nvPr>
        </p:nvSpPr>
        <p:spPr>
          <a:xfrm>
            <a:off x="680321" y="2336872"/>
            <a:ext cx="8716897" cy="41782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ru-RU"/>
              <a:t>Проект «Самбо в парках» организован Министерством благоустройства Московской области совместно с Федерацией самбо Московской области.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ru-RU"/>
              <a:t>Цель проекта – привлечение населения к активному отдыху посредством пропаганды национального вида спорта самбо.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ru-RU"/>
              <a:t>В центральных парках 10 городских округов спортсмены выступили с мастер-классами по самбо в период с середины июля до конца сентябрь. Участвовали такие городские округа, как Люберцы, Королев, Одинцово, Домодедово, Серпухов, Истра, Щелково, Мытищи, Пушкино и Серебряные Пруды.</a:t>
            </a:r>
            <a:br>
              <a:rPr lang="ru-RU"/>
            </a:br>
            <a:endParaRPr/>
          </a:p>
        </p:txBody>
      </p:sp>
      <p:pic>
        <p:nvPicPr>
          <p:cNvPr id="211" name="Google Shape;21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97218" y="2154181"/>
            <a:ext cx="2794782" cy="2196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04978" y="4498861"/>
            <a:ext cx="1606701" cy="16059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1"/>
          <p:cNvSpPr txBox="1"/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ru-RU"/>
              <a:t>г.о. Люберцы, парк «Наташинские пруды»</a:t>
            </a:r>
            <a:endParaRPr/>
          </a:p>
        </p:txBody>
      </p:sp>
      <p:pic>
        <p:nvPicPr>
          <p:cNvPr id="218" name="Google Shape;21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790409"/>
            <a:ext cx="3832238" cy="2874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78062" y="2790408"/>
            <a:ext cx="3832239" cy="2874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70069" y="2485946"/>
            <a:ext cx="4851861" cy="363889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1"/>
          <p:cNvSpPr txBox="1"/>
          <p:nvPr/>
        </p:nvSpPr>
        <p:spPr>
          <a:xfrm>
            <a:off x="1" y="6225325"/>
            <a:ext cx="8259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3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МСОО «Федерация самбо городского округа Люберцы»</a:t>
            </a:r>
            <a:endParaRPr b="1" sz="2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2"/>
          <p:cNvSpPr txBox="1"/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ru-RU"/>
              <a:t>г.о. Королев, Центральный городской парк</a:t>
            </a:r>
            <a:endParaRPr/>
          </a:p>
        </p:txBody>
      </p:sp>
      <p:pic>
        <p:nvPicPr>
          <p:cNvPr id="227" name="Google Shape;22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0339" y="2987427"/>
            <a:ext cx="4507686" cy="3005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56025" y="2974132"/>
            <a:ext cx="4507687" cy="3005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71458" y="2686533"/>
            <a:ext cx="5371458" cy="3580623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2"/>
          <p:cNvSpPr txBox="1"/>
          <p:nvPr/>
        </p:nvSpPr>
        <p:spPr>
          <a:xfrm>
            <a:off x="322766" y="6149347"/>
            <a:ext cx="284869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ШЕ «Авангард»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3"/>
          <p:cNvSpPr txBox="1"/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ru-RU"/>
              <a:t>г.о. Королев, Центральный городской парк</a:t>
            </a:r>
            <a:endParaRPr/>
          </a:p>
        </p:txBody>
      </p:sp>
      <p:pic>
        <p:nvPicPr>
          <p:cNvPr id="236" name="Google Shape;23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06437" y="3012150"/>
            <a:ext cx="4296999" cy="2947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01440" y="2940350"/>
            <a:ext cx="4456431" cy="3053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30440" y="2507125"/>
            <a:ext cx="5531120" cy="3683726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3"/>
          <p:cNvSpPr txBox="1"/>
          <p:nvPr/>
        </p:nvSpPr>
        <p:spPr>
          <a:xfrm>
            <a:off x="223121" y="6170371"/>
            <a:ext cx="445643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МБУ СШОР «Металлист»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4"/>
          <p:cNvSpPr txBox="1"/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ru-RU"/>
              <a:t>г.о. Домодедово, парк «Елочки»</a:t>
            </a:r>
            <a:endParaRPr/>
          </a:p>
        </p:txBody>
      </p:sp>
      <p:pic>
        <p:nvPicPr>
          <p:cNvPr id="245" name="Google Shape;24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98907" y="2896906"/>
            <a:ext cx="4614527" cy="307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54683" y="3028420"/>
            <a:ext cx="4417256" cy="2944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84520" y="2560761"/>
            <a:ext cx="5622960" cy="374864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4"/>
          <p:cNvSpPr txBox="1"/>
          <p:nvPr/>
        </p:nvSpPr>
        <p:spPr>
          <a:xfrm>
            <a:off x="125254" y="6122326"/>
            <a:ext cx="356620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МБУ СШ «Олимп»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5"/>
          <p:cNvSpPr txBox="1"/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ru-RU"/>
              <a:t>г.о. Серпухов, парк «Лазутинка»</a:t>
            </a:r>
            <a:endParaRPr/>
          </a:p>
        </p:txBody>
      </p:sp>
      <p:pic>
        <p:nvPicPr>
          <p:cNvPr id="254" name="Google Shape;25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20487" y="2823655"/>
            <a:ext cx="3718810" cy="3191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93676" y="2823655"/>
            <a:ext cx="4278262" cy="3207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98323" y="2496395"/>
            <a:ext cx="4995353" cy="3753364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5"/>
          <p:cNvSpPr txBox="1"/>
          <p:nvPr/>
        </p:nvSpPr>
        <p:spPr>
          <a:xfrm>
            <a:off x="0" y="6249750"/>
            <a:ext cx="49953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5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МБУ СШ "Русский медведь"</a:t>
            </a:r>
            <a:endParaRPr b="1" sz="25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6"/>
          <p:cNvSpPr txBox="1"/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ru-RU"/>
              <a:t>г.о. Одинцово, парк «Лазутинка»</a:t>
            </a:r>
            <a:endParaRPr/>
          </a:p>
        </p:txBody>
      </p:sp>
      <p:pic>
        <p:nvPicPr>
          <p:cNvPr id="263" name="Google Shape;26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64563" y="2988248"/>
            <a:ext cx="3957711" cy="29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30275" y="2988245"/>
            <a:ext cx="3957711" cy="2968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19268" y="2539839"/>
            <a:ext cx="5153463" cy="3865097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6"/>
          <p:cNvSpPr txBox="1"/>
          <p:nvPr/>
        </p:nvSpPr>
        <p:spPr>
          <a:xfrm>
            <a:off x="125250" y="6122325"/>
            <a:ext cx="3702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СК</a:t>
            </a:r>
            <a:r>
              <a:rPr b="1" lang="ru-RU" sz="2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«МОЯ СИСТЕМА»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7"/>
          <p:cNvSpPr txBox="1"/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ru-RU"/>
              <a:t>г.о. Щелково, парк культуры и отдыха</a:t>
            </a:r>
            <a:endParaRPr/>
          </a:p>
        </p:txBody>
      </p:sp>
      <p:pic>
        <p:nvPicPr>
          <p:cNvPr id="272" name="Google Shape;27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73344" y="2857578"/>
            <a:ext cx="4055976" cy="3174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90446" y="2861107"/>
            <a:ext cx="4227874" cy="3170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24636" y="2590795"/>
            <a:ext cx="4948708" cy="3711531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7"/>
          <p:cNvSpPr txBox="1"/>
          <p:nvPr/>
        </p:nvSpPr>
        <p:spPr>
          <a:xfrm>
            <a:off x="125254" y="6122326"/>
            <a:ext cx="3566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СК</a:t>
            </a:r>
            <a:r>
              <a:rPr b="1" lang="ru-RU" sz="2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«Самбо 21 век»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Берлин">
  <a:themeElements>
    <a:clrScheme name="Берлин">
      <a:dk1>
        <a:srgbClr val="000000"/>
      </a:dk1>
      <a:lt1>
        <a:srgbClr val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