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bb9ced5e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bb9ced5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c3c91a7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c3c91a7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04649bde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04649bde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15dd1db31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15dd1db3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317d7f94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317d7f9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2561f18c9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2561f18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04649bde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04649bde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15dd1db3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515dd1db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51fce31a9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551fce31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Relationship Id="rId5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Relationship Id="rId5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810500" y="3273550"/>
            <a:ext cx="9747600" cy="103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/>
              <a:t>Проект «Самбо в школу!»</a:t>
            </a:r>
            <a:endParaRPr b="1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206350" y="5644105"/>
            <a:ext cx="7010400" cy="46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Федерация самбо Московской области</a:t>
            </a:r>
            <a:endParaRPr b="1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3125" y="547300"/>
            <a:ext cx="2245753" cy="224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4387975" y="386675"/>
            <a:ext cx="7041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b="1" lang="en-US" sz="2100"/>
              <a:t>МБОУ СОШ Чехов-2: пятая школа в г.о. Чехов вступила во Всероссийский проект «Самбо в школу!»</a:t>
            </a:r>
            <a:endParaRPr b="1" sz="2100"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4464175" y="1825625"/>
            <a:ext cx="6889500" cy="449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50"/>
              <a:t>Всероссийский проект «Самбо в школу» стартовал 22 сентября 2022 г. в </a:t>
            </a:r>
            <a:r>
              <a:rPr lang="en-US" sz="1950"/>
              <a:t>МБОУ СОШ Чехов-2</a:t>
            </a:r>
            <a:endParaRPr sz="19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50"/>
              <a:t>На мероприятии открытия "Самбо в школу!" самбисты МБОУ СОШ Чехов-2 продемонстрировали присутствующим гостям, учителям и воспитанникам школы показательное выступление по спортивному и боевому самбо, а после него устроили креативный флешмоб в честь проекта "Самбо в Школу!".</a:t>
            </a:r>
            <a:endParaRPr sz="19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50"/>
              <a:t>После зрелищных выступлений ученики школ произнесли клятву юного самбиста, вступив тем самым в ряды самбистов России!</a:t>
            </a:r>
            <a:endParaRPr sz="19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50"/>
              <a:t>В г.о. Чехов это уже 5 школа, вступившая в проект “Самбо в школу!”</a:t>
            </a:r>
            <a:endParaRPr sz="195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112587"/>
            <a:ext cx="3950198" cy="263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71475"/>
            <a:ext cx="3950198" cy="26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0"/>
            <a:ext cx="3950193" cy="263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2137" y="4392125"/>
            <a:ext cx="4411500" cy="29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>
            <p:ph type="title"/>
          </p:nvPr>
        </p:nvSpPr>
        <p:spPr>
          <a:xfrm>
            <a:off x="4387975" y="0"/>
            <a:ext cx="7041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b="1" lang="en-US" sz="2100"/>
              <a:t>МБОУ СОШ №9 стала шестой школой в г.о. Чехов, что вступила во Всероссийский проект «Самбо в школу!»</a:t>
            </a:r>
            <a:endParaRPr b="1" sz="2100"/>
          </a:p>
        </p:txBody>
      </p:sp>
      <p:sp>
        <p:nvSpPr>
          <p:cNvPr id="173" name="Google Shape;173;p23"/>
          <p:cNvSpPr txBox="1"/>
          <p:nvPr>
            <p:ph idx="1" type="body"/>
          </p:nvPr>
        </p:nvSpPr>
        <p:spPr>
          <a:xfrm>
            <a:off x="4464175" y="1325700"/>
            <a:ext cx="6889500" cy="449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55555"/>
                </a:solidFill>
              </a:rPr>
              <a:t>МБОУ СОШ № 9 г.о. Чехов 27 декабря 2022 г. присоединилась к Всероссийскому проекту "Самбо в школу!". На данный момент это уже 6 школа в г.о. Чехов, что открыла секцию по национальному виду спорта самбо в своих стенах.</a:t>
            </a:r>
            <a:endParaRPr sz="18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5"/>
                </a:solidFill>
              </a:rPr>
              <a:t>Чехов — один из лидеров в Подмосковье по реализации проекта Президента «Самбо в школу». В рамках проекта уже более 1000 детей занимаются этим национальным видом спорта в данном округе.</a:t>
            </a:r>
            <a:endParaRPr sz="1800">
              <a:solidFill>
                <a:srgbClr val="555555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55555"/>
                </a:solidFill>
              </a:rPr>
              <a:t>1 декабря 2022 г. во время прямого эфира к Д.А. Медведеву обратился ученик школы N9 Иван Сулименко с просьбой запустить здесь Президентский проект. При поддержке Первого заместителя председателя Совета Федерации Федерального собрания РФ А.А. Турчака, Губернатора МО А.Ю. Воробьева, председателя Московской областной Думы И.Ю. Брынцалова, совместно с местным отделением Партии и депутатами фракции «Единая Россия» в Совете депутатов г.о. Чехов инициатива школьника была реализована.</a:t>
            </a:r>
            <a:endParaRPr sz="1800">
              <a:solidFill>
                <a:srgbClr val="555555"/>
              </a:solidFill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01925"/>
            <a:ext cx="4159375" cy="277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86127"/>
            <a:ext cx="4159375" cy="277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1752575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О проекте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079000" y="1591050"/>
            <a:ext cx="10350900" cy="490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«Самбо - в школу!» — один из крупнейших образовательно-спортивный проектов, ориентированный на продвижение в школах Российской Федерации вида спорта «самбо», как основы здоровья и безопасности школьников, их национального единства, успешности и конкурентоспособности.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Цель Проекта — формирование условий для физического, гражданского, патриотического и нравственного воспитания школьников через использование потенциала борьбы самбо, как национального достояния России, в рамках общего и дополнительного образования детей и подростков. 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Проект реализуется с 2015 года при официальной поддержке:</a:t>
            </a:r>
            <a:endParaRPr b="1" sz="21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Министерства просвещения Российской Федерации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План мероприятий на 2019 год (Приложение 3)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Министерства спорта Российской Федерации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Развитие самбо до 2024 года (Приложение 4)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ОФСОО «Всероссийская федерация самбо»</a:t>
            </a:r>
            <a:endParaRPr sz="21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2006930" y="365125"/>
            <a:ext cx="9346870" cy="763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О проекте в Московской области</a:t>
            </a:r>
            <a:endParaRPr b="1"/>
          </a:p>
        </p:txBody>
      </p:sp>
      <p:grpSp>
        <p:nvGrpSpPr>
          <p:cNvPr id="100" name="Google Shape;100;p15"/>
          <p:cNvGrpSpPr/>
          <p:nvPr/>
        </p:nvGrpSpPr>
        <p:grpSpPr>
          <a:xfrm>
            <a:off x="1350947" y="1367025"/>
            <a:ext cx="9490114" cy="2857500"/>
            <a:chOff x="1192" y="1771"/>
            <a:chExt cx="5978" cy="1800"/>
          </a:xfrm>
        </p:grpSpPr>
        <p:sp>
          <p:nvSpPr>
            <p:cNvPr id="101" name="Google Shape;101;p15"/>
            <p:cNvSpPr/>
            <p:nvPr/>
          </p:nvSpPr>
          <p:spPr>
            <a:xfrm rot="3419336">
              <a:off x="1261" y="2017"/>
              <a:ext cx="302" cy="328"/>
            </a:xfrm>
            <a:prstGeom prst="rect">
              <a:avLst/>
            </a:prstGeom>
            <a:gradFill>
              <a:gsLst>
                <a:gs pos="0">
                  <a:srgbClr val="99CC00"/>
                </a:gs>
                <a:gs pos="100000">
                  <a:srgbClr val="6B8F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 txBox="1"/>
            <p:nvPr/>
          </p:nvSpPr>
          <p:spPr>
            <a:xfrm>
              <a:off x="1770" y="1771"/>
              <a:ext cx="5400" cy="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проекте «Самбо в школу!» участвует 27 школ из 15 городских округов Московской области. В проект вовлечено свыше 3500 обучающихся, занятия которых ведут 23 специалиста. 134 школьника выполнили тест "Самозащита без оружия" ВФСК ГТО, 180 школьников-самбистов сдали требования ВФСК ГТО и получивших знаки отличия. 13 школ в рамках проекта были обеспечены ковром для занятий самбо. 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1296" y="204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15"/>
          <p:cNvGrpSpPr/>
          <p:nvPr/>
        </p:nvGrpSpPr>
        <p:grpSpPr>
          <a:xfrm>
            <a:off x="1224625" y="3803899"/>
            <a:ext cx="9546528" cy="3486713"/>
            <a:chOff x="1192" y="2528"/>
            <a:chExt cx="5750" cy="2100"/>
          </a:xfrm>
        </p:grpSpPr>
        <p:sp>
          <p:nvSpPr>
            <p:cNvPr id="105" name="Google Shape;105;p15"/>
            <p:cNvSpPr/>
            <p:nvPr/>
          </p:nvSpPr>
          <p:spPr>
            <a:xfrm rot="3419336">
              <a:off x="1261" y="2627"/>
              <a:ext cx="302" cy="328"/>
            </a:xfrm>
            <a:prstGeom prst="rect">
              <a:avLst/>
            </a:prstGeom>
            <a:gradFill>
              <a:gsLst>
                <a:gs pos="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1843" y="2528"/>
              <a:ext cx="5100" cy="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l">
                <a:lnSpc>
                  <a:spcPct val="107916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 школах, реализующих проект «Самбо в школу», организовывают мастер-классы для обучающихся, дни борьбы, общешкольные турниры по самбо и показательные выступления на физкультурных мероприятиях. Многие обучающиеся участвуют в официальных соревнованиях по самбо Московской области, таких как региональные соревнования, межрегиональные соревнования (с отбором на Первенство МО), Первенствах МО по самбо и даже во Всероссийских турнирах.  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1296" y="265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2997675" y="365125"/>
            <a:ext cx="8356200" cy="864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Как вступить в проект?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884200" y="1789975"/>
            <a:ext cx="10469700" cy="438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50"/>
              <a:t>Шаг первый:</a:t>
            </a:r>
            <a:endParaRPr b="1" sz="2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50"/>
              <a:t>Изучить документы о деятельности Всероссийского проекта «Самбо - в школу!» и подготовить ресурсы, необходимые для его реализации.</a:t>
            </a:r>
            <a:endParaRPr sz="2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350"/>
              <a:t>Шаг второй:</a:t>
            </a:r>
            <a:endParaRPr b="1" sz="2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50"/>
              <a:t>Принять решение о вступлении в Проект, согласовав с руководителем организации.</a:t>
            </a:r>
            <a:endParaRPr sz="2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350"/>
              <a:t>Шаг третий:</a:t>
            </a:r>
            <a:endParaRPr b="1" sz="235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50"/>
              <a:t>Оформить необходимый пакет документов:  заявка на вступление в Проект 2022 год; соглашение о сотрудничестве 2022 год; заявка на ресурсную поддержку (ковер самбо) – при необходимости.</a:t>
            </a:r>
            <a:endParaRPr sz="235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4485725" y="0"/>
            <a:ext cx="6867900" cy="140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SzPts val="990"/>
              <a:buNone/>
            </a:pPr>
            <a:r>
              <a:rPr b="1" lang="en-US" sz="2560">
                <a:solidFill>
                  <a:srgbClr val="111111"/>
                </a:solidFill>
              </a:rPr>
              <a:t>«ДНИ САМБО В ПОДМОСКОВЬЕ» ВСЕРОССИЙСКИЙ ФОРУМ В Г.О.МЫТИЩИ</a:t>
            </a:r>
            <a:endParaRPr b="1" sz="4360"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3870125" y="1401900"/>
            <a:ext cx="7171800" cy="496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В марте 2019 года </a:t>
            </a:r>
            <a:r>
              <a:rPr lang="en-US" sz="2200">
                <a:solidFill>
                  <a:srgbClr val="222222"/>
                </a:solidFill>
              </a:rPr>
              <a:t>в Мытищинском Центре единоборств прошёл Всероссийский форум «Дни самбо в Подмосковье». В нём приняли участие: губернатор Московской области Андрей Воробьёв,  президент Всероссийской и Европейской федерации самбо Сергей Елисеев, министр физкультуры и спорта региона Роман Терюшков, а также спортсмены, тренеры и преподаватели школ Подмосковья. На форуме преподаватели школ смогли лично познакомится с образовательным проектом «Самбо  в школу!» и воодушевились реализовать его в своих школах. Итогом работы форума стало подписание соглашения о сотрудничестве между правительством Подмосковья и «Всероссийской Федерацией Самбо» с целью развития этого приоритетного в РФ вида спорта.</a:t>
            </a:r>
            <a:endParaRPr sz="22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65325" cy="237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78281"/>
            <a:ext cx="3565325" cy="237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57025"/>
            <a:ext cx="3565325" cy="22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032825" y="365125"/>
            <a:ext cx="74718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n-US" sz="2600"/>
              <a:t>Школа им. Н.В. Хухрева в г.о. Домодедово подключилась к проекту «Самбо в школу»</a:t>
            </a:r>
            <a:endParaRPr sz="4900"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3881875" y="1868750"/>
            <a:ext cx="7289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000000"/>
                </a:solidFill>
              </a:rPr>
              <a:t>7 октября 2021 г. МАОУ "Константиновская средняя общеобразовательная школа имени Героя Социалистического Труда Н.В. Хухрева" подключилась к Всероссийскому проекту "Самбо в школу".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000000"/>
                </a:solidFill>
              </a:rPr>
              <a:t>В 2019-2020 учебном году в средней школе им Н.В. Хухрева впервые был сформирован класс спортивной направленности (самбо) из 22 человек в возрасте 10 лет. В 2020-2021 году сформирован класс самбо спортивной направленности из учащихся 10-11 лет, 20 человек в рамках реализации 3 часа физической культуры.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000000"/>
                </a:solidFill>
              </a:rPr>
              <a:t>На занятиях внеурочной деятельности дети готовяться к участию во Всероссийских конкурсах Лиги самбо, «Самбо в школу» с показательными выступлениями, сдаче нормативов ГТО и ГТО «самбо».</a:t>
            </a:r>
            <a:endParaRPr sz="205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50">
              <a:solidFill>
                <a:srgbClr val="000000"/>
              </a:solidFill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5125"/>
            <a:ext cx="3719224" cy="278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0" t="25832"/>
          <a:stretch/>
        </p:blipFill>
        <p:spPr>
          <a:xfrm>
            <a:off x="0" y="3180150"/>
            <a:ext cx="3719226" cy="3677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4387975" y="386675"/>
            <a:ext cx="7041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990"/>
              <a:buNone/>
            </a:pPr>
            <a:r>
              <a:rPr b="1" lang="en-US" sz="2590"/>
              <a:t>В г.о. Чехов прошло открытие второй секции самбо в рамках проекта «Самбо в школу»</a:t>
            </a:r>
            <a:endParaRPr sz="4660"/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4464175" y="1825625"/>
            <a:ext cx="6889500" cy="449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8888"/>
              <a:buFont typeface="Arial"/>
              <a:buNone/>
            </a:pPr>
            <a:r>
              <a:rPr lang="en-US" sz="2250"/>
              <a:t>12 апреля 2022 года в г.о. Чехов Московской области в Любучанской школе (село Молоди) прошло торжественное открытие очередной секции самбо в рамках Федерального проекта «Самбо в школу», в которой на</a:t>
            </a:r>
            <a:r>
              <a:rPr lang="en-US" sz="2250"/>
              <a:t> постоянной основе занимается 822 ученика</a:t>
            </a:r>
            <a:r>
              <a:rPr lang="en-US" sz="2250"/>
              <a:t>. Первая секция успешно функционирует в школе № 10 с сентября 2021 г. </a:t>
            </a:r>
            <a:endParaRPr sz="22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50"/>
              <a:t>Практика показывает, что уроки самбо востребованы детьми и родителями. Проект «Самбо в школу» служит прочной платформой  формирования правильных качеств в подрастающем поколении, духовного развития личности и укрепления национально-культурных ценностей нашей страны. В связи с этим в г.о. Чехов нацелены продолжать развитие проекта. 1 сентября 2022 г.  планируется открытие проекта еще в двух школах г.о. Чехов.</a:t>
            </a:r>
            <a:endParaRPr sz="3900"/>
          </a:p>
        </p:txBody>
      </p:sp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2275" y="-172500"/>
            <a:ext cx="4443910" cy="29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2274" y="3896520"/>
            <a:ext cx="4443926" cy="29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5">
            <a:alphaModFix/>
          </a:blip>
          <a:srcRect b="13808" l="0" r="0" t="12705"/>
          <a:stretch/>
        </p:blipFill>
        <p:spPr>
          <a:xfrm>
            <a:off x="-256575" y="2317200"/>
            <a:ext cx="4540374" cy="2223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3795625" y="733250"/>
            <a:ext cx="8216700" cy="77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US" sz="2550"/>
              <a:t>В г.о. Можайск Гимназия №4 вступила в проект "Самбо в школу!"</a:t>
            </a:r>
            <a:endParaRPr b="1" sz="25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50"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3795625" y="1746850"/>
            <a:ext cx="8001000" cy="412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/>
              <a:t>Гимназия №4 вступила во Всероссийский проект «Самбо в школу!». В новом корпусе гимназии оборудован отдельный спортивный зал, в котором тренировки по самбо будет проводить мастер спорта международного класса, чемпионка мира и России по самбо Карина Черевань - одна из самых титулованных воспитанниц местной спортивной школы.</a:t>
            </a:r>
            <a:endParaRPr sz="2050"/>
          </a:p>
          <a:p>
            <a:pPr indent="0" lvl="0" marL="0" marR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/>
              <a:t>«</a:t>
            </a:r>
            <a:r>
              <a:rPr i="1" lang="en-US" sz="2050"/>
              <a:t>В школе созданы абсолютно все условия не только для образования, но и для спорта. Здесь появился спортивный класс и отличные спортивные площадки. Сегодня все родители благодарят за эту школу, что наглядно показывает насколько был важен этот проект и насколько удовлетворены родители детишек, которые будут здесь учиться», - подчеркнул руководитель Минспорта Подмосковья Абаренов Дмитрий, посетивший Гимназию №4 в сентябре 2022 года.</a:t>
            </a:r>
            <a:endParaRPr i="1" sz="205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0950"/>
            <a:ext cx="3490826" cy="232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95358"/>
            <a:ext cx="3490826" cy="232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5">
            <a:alphaModFix/>
          </a:blip>
          <a:srcRect b="20342" l="0" r="0" t="15726"/>
          <a:stretch/>
        </p:blipFill>
        <p:spPr>
          <a:xfrm>
            <a:off x="0" y="4421675"/>
            <a:ext cx="3490824" cy="263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4387975" y="386675"/>
            <a:ext cx="7041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b="1" lang="en-US" sz="2100"/>
              <a:t>Всероссийский проект «Самбо в школу» стартовал в МБОУ Столбовской СОШ и в МБОУ Любучанская СОШ городского округа Чехов</a:t>
            </a:r>
            <a:endParaRPr b="1" sz="2590"/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4464175" y="1825625"/>
            <a:ext cx="6889500" cy="449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50"/>
              <a:t>Всероссийский проект «Самбо в школу» стартовал 8 сентября 2022 г. в МБОУ Любучанская СОШ г.о. Чехов и 9 сентября 2022 года в МБОУ Столбовской СОШ.</a:t>
            </a:r>
            <a:endParaRPr sz="18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50"/>
              <a:t>На мероприятии открытия "Самбо в школу!" самбисты МБОУ Столбовской СОШ продемонстрировали для присутствующим гостям, учителям и воспитанникам школы Мастер- класс "Урок самбо", которое вызвало восторг у всех зрителей. В МБОУ Любучанская СОШ, которая славится  своими спортивными традициями, на торжественной церемонии чемпионы Кубка России по джампинг-фитнесу показали спортивный номер на батутах.</a:t>
            </a:r>
            <a:endParaRPr sz="18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50"/>
              <a:t>После зрелищных выступлений ученики школ произнесли клятву юного самбиста, вступив тем самым в ряды самбистов России!</a:t>
            </a:r>
            <a:endParaRPr sz="185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50"/>
              <a:t>В г.о. Чехов открыты уже 4 секции самбо в рамках проекта “Самбо в школу!”</a:t>
            </a:r>
            <a:endParaRPr sz="1850"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>
            <a:alphaModFix/>
          </a:blip>
          <a:srcRect b="11986" l="0" r="0" t="9570"/>
          <a:stretch/>
        </p:blipFill>
        <p:spPr>
          <a:xfrm>
            <a:off x="0" y="2369250"/>
            <a:ext cx="4291650" cy="22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4">
            <a:alphaModFix/>
          </a:blip>
          <a:srcRect b="8033" l="0" r="0" t="13516"/>
          <a:stretch/>
        </p:blipFill>
        <p:spPr>
          <a:xfrm>
            <a:off x="0" y="0"/>
            <a:ext cx="4291650" cy="236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6730" l="0" r="0" t="14819"/>
          <a:stretch/>
        </p:blipFill>
        <p:spPr>
          <a:xfrm>
            <a:off x="0" y="4613625"/>
            <a:ext cx="4291650" cy="22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